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08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5675-A786-4636-B279-069AACED1EEA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53D99-13C4-4E6D-A4C9-D2BC528D5276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5675-A786-4636-B279-069AACED1EEA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53D99-13C4-4E6D-A4C9-D2BC528D52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5675-A786-4636-B279-069AACED1EEA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53D99-13C4-4E6D-A4C9-D2BC528D52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5675-A786-4636-B279-069AACED1EEA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53D99-13C4-4E6D-A4C9-D2BC528D52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5675-A786-4636-B279-069AACED1EEA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53D99-13C4-4E6D-A4C9-D2BC528D5276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5675-A786-4636-B279-069AACED1EEA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53D99-13C4-4E6D-A4C9-D2BC528D52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5675-A786-4636-B279-069AACED1EEA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53D99-13C4-4E6D-A4C9-D2BC528D52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5675-A786-4636-B279-069AACED1EEA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53D99-13C4-4E6D-A4C9-D2BC528D52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5675-A786-4636-B279-069AACED1EEA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53D99-13C4-4E6D-A4C9-D2BC528D52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5675-A786-4636-B279-069AACED1EEA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53D99-13C4-4E6D-A4C9-D2BC528D52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5675-A786-4636-B279-069AACED1EEA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D953D99-13C4-4E6D-A4C9-D2BC528D5276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39F5675-A786-4636-B279-069AACED1EEA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953D99-13C4-4E6D-A4C9-D2BC528D5276}" type="slidenum">
              <a:rPr lang="cs-CZ" smtClean="0"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5500725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Stencil" pitchFamily="82" charset="0"/>
              </a:rPr>
              <a:t>Oříšky 10   </a:t>
            </a:r>
            <a:endParaRPr lang="cs-CZ" dirty="0">
              <a:latin typeface="Stencil" pitchFamily="82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71472" y="1285860"/>
            <a:ext cx="8001056" cy="5143536"/>
          </a:xfrm>
        </p:spPr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Bonbony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4000" dirty="0" smtClean="0"/>
              <a:t>Klárka má moc ráda jedny bonbony. V sáčku jich je 5 a stojí 1 korunu. Ale na každé 2 Kč, které zákazník utratí za tyto bonbony, dostane od cukrářky jeden bonbon navíc zdarma.</a:t>
            </a:r>
          </a:p>
          <a:p>
            <a:r>
              <a:rPr lang="cs-CZ" sz="4000" dirty="0" smtClean="0"/>
              <a:t>Kolik pytlíků by musela koupit, aby dostala zadarmo jeden sáček?</a:t>
            </a:r>
          </a:p>
          <a:p>
            <a:endParaRPr lang="cs-CZ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22484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Kruh</a:t>
            </a:r>
            <a:br>
              <a:rPr lang="cs-CZ" dirty="0" smtClean="0"/>
            </a:br>
            <a:r>
              <a:rPr lang="cs-CZ" dirty="0" smtClean="0"/>
              <a:t>Vepiš do kruhu číslici která tam chybí.</a:t>
            </a:r>
            <a:br>
              <a:rPr lang="cs-CZ" dirty="0" smtClean="0"/>
            </a:br>
            <a:endParaRPr lang="cs-CZ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75257" y="1935163"/>
            <a:ext cx="4793486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Zedníci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sz="5400" dirty="0" smtClean="0"/>
              <a:t>Tři zedníci se dohodli, že postaví </a:t>
            </a:r>
            <a:r>
              <a:rPr lang="cs-CZ" sz="5400" dirty="0" err="1" smtClean="0"/>
              <a:t>zed</a:t>
            </a:r>
            <a:r>
              <a:rPr lang="cs-CZ" sz="5400" dirty="0" smtClean="0"/>
              <a:t>ˇ z 378 cihel. Každý z nich položí 3 cihly denně (pracují i o víkendu). </a:t>
            </a:r>
          </a:p>
          <a:p>
            <a:r>
              <a:rPr lang="cs-CZ" sz="5400" dirty="0" smtClean="0"/>
              <a:t> </a:t>
            </a:r>
          </a:p>
          <a:p>
            <a:r>
              <a:rPr lang="cs-CZ" sz="5400" dirty="0" smtClean="0"/>
              <a:t>Kolik týdnů jim práce potrvá?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Krabice s kostkami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3600" dirty="0" smtClean="0"/>
              <a:t>Eva pracuje v hračkářství. Ve skladu má 150 hracích kostek. Hrana každé měří 1cm.</a:t>
            </a:r>
          </a:p>
          <a:p>
            <a:r>
              <a:rPr lang="cs-CZ" sz="3600" dirty="0" smtClean="0"/>
              <a:t> </a:t>
            </a:r>
          </a:p>
          <a:p>
            <a:r>
              <a:rPr lang="cs-CZ" sz="3600" dirty="0" smtClean="0"/>
              <a:t>Kolik kostek narovná do prázdné čtyřboké krabice? Hrany dna jsou dlouhé 15 cm. A krabice je vysoká 10 cm.</a:t>
            </a:r>
          </a:p>
          <a:p>
            <a:endParaRPr lang="cs-CZ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Měsíce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5400" dirty="0" smtClean="0"/>
              <a:t>Kolik měsíců má 28 dní?</a:t>
            </a:r>
            <a:endParaRPr lang="cs-CZ" sz="5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117</TotalTime>
  <Words>109</Words>
  <Application>Microsoft Office PowerPoint</Application>
  <PresentationFormat>Předvádění na obrazovce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Tok</vt:lpstr>
      <vt:lpstr>Oříšky 10   </vt:lpstr>
      <vt:lpstr>Bonbony</vt:lpstr>
      <vt:lpstr>Kruh Vepiš do kruhu číslici která tam chybí. </vt:lpstr>
      <vt:lpstr>Zedníci</vt:lpstr>
      <vt:lpstr>Krabice s kostkami</vt:lpstr>
      <vt:lpstr>Měsíce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Vepiš do kruhu císlici která tam chybí</dc:title>
  <dc:creator>Jakub Vejrosta</dc:creator>
  <cp:lastModifiedBy>Jakub Vejrosta</cp:lastModifiedBy>
  <cp:revision>12</cp:revision>
  <dcterms:created xsi:type="dcterms:W3CDTF">2013-11-14T11:50:39Z</dcterms:created>
  <dcterms:modified xsi:type="dcterms:W3CDTF">2013-11-14T13:48:08Z</dcterms:modified>
</cp:coreProperties>
</file>